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284-EA74-4654-9D60-083DB83CF355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C1F0-FA60-4D95-9455-B83C19E43A67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284-EA74-4654-9D60-083DB83CF355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C1F0-FA60-4D95-9455-B83C19E43A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284-EA74-4654-9D60-083DB83CF355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C1F0-FA60-4D95-9455-B83C19E43A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284-EA74-4654-9D60-083DB83CF355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C1F0-FA60-4D95-9455-B83C19E43A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284-EA74-4654-9D60-083DB83CF355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CBFC1F0-FA60-4D95-9455-B83C19E43A67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284-EA74-4654-9D60-083DB83CF355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C1F0-FA60-4D95-9455-B83C19E43A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284-EA74-4654-9D60-083DB83CF355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C1F0-FA60-4D95-9455-B83C19E43A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284-EA74-4654-9D60-083DB83CF355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C1F0-FA60-4D95-9455-B83C19E43A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284-EA74-4654-9D60-083DB83CF355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C1F0-FA60-4D95-9455-B83C19E43A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284-EA74-4654-9D60-083DB83CF355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C1F0-FA60-4D95-9455-B83C19E43A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C284-EA74-4654-9D60-083DB83CF355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FC1F0-FA60-4D95-9455-B83C19E43A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C8C284-EA74-4654-9D60-083DB83CF355}" type="datetimeFigureOut">
              <a:rPr lang="el-GR" smtClean="0"/>
              <a:t>11/1/2018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BFC1F0-FA60-4D95-9455-B83C19E43A67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14290"/>
            <a:ext cx="878687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“Cake With Orange Peel”</a:t>
            </a:r>
          </a:p>
          <a:p>
            <a:pPr algn="ctr"/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u="sng" dirty="0" smtClean="0">
                <a:latin typeface="Andalus" pitchFamily="18" charset="-78"/>
                <a:cs typeface="Andalus" pitchFamily="18" charset="-78"/>
              </a:rPr>
              <a:t>Ingredients</a:t>
            </a:r>
          </a:p>
          <a:p>
            <a:r>
              <a:rPr lang="en-US" sz="2000" dirty="0" smtClean="0">
                <a:latin typeface="+mj-lt"/>
                <a:cs typeface="Andalus" pitchFamily="18" charset="-78"/>
              </a:rPr>
              <a:t>3 Cups flour (self raising)</a:t>
            </a:r>
          </a:p>
          <a:p>
            <a:r>
              <a:rPr lang="en-US" sz="2000" dirty="0" smtClean="0">
                <a:latin typeface="+mj-lt"/>
                <a:cs typeface="Andalus" pitchFamily="18" charset="-78"/>
              </a:rPr>
              <a:t>2 Cups of sugar </a:t>
            </a:r>
          </a:p>
          <a:p>
            <a:r>
              <a:rPr lang="en-US" sz="2000" dirty="0" smtClean="0">
                <a:latin typeface="+mj-lt"/>
                <a:cs typeface="Andalus" pitchFamily="18" charset="-78"/>
              </a:rPr>
              <a:t>1 Cup of plant margarine</a:t>
            </a:r>
          </a:p>
          <a:p>
            <a:r>
              <a:rPr lang="en-US" sz="2000" dirty="0" smtClean="0">
                <a:latin typeface="+mj-lt"/>
                <a:cs typeface="Andalus" pitchFamily="18" charset="-78"/>
              </a:rPr>
              <a:t>1 Cup of milk</a:t>
            </a:r>
          </a:p>
          <a:p>
            <a:r>
              <a:rPr lang="en-US" sz="2000" dirty="0" smtClean="0">
                <a:latin typeface="+mj-lt"/>
                <a:cs typeface="Andalus" pitchFamily="18" charset="-78"/>
              </a:rPr>
              <a:t>4 Eggs</a:t>
            </a:r>
          </a:p>
          <a:p>
            <a:r>
              <a:rPr lang="en-US" sz="2000" dirty="0" smtClean="0">
                <a:latin typeface="+mj-lt"/>
                <a:cs typeface="Andalus" pitchFamily="18" charset="-78"/>
              </a:rPr>
              <a:t>4 teaspoons of orange peel</a:t>
            </a:r>
          </a:p>
          <a:p>
            <a:endParaRPr lang="en-US" sz="2000" dirty="0">
              <a:latin typeface="+mj-lt"/>
              <a:cs typeface="Andalus" pitchFamily="18" charset="-78"/>
            </a:endParaRPr>
          </a:p>
          <a:p>
            <a:endParaRPr lang="en-US" sz="2000" dirty="0" smtClean="0">
              <a:latin typeface="+mj-lt"/>
              <a:cs typeface="Andalus" pitchFamily="18" charset="-78"/>
            </a:endParaRPr>
          </a:p>
          <a:p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endParaRPr lang="en-US" sz="2000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8" name="Picture 4" descr="https://scontent-sof1-1.xx.fbcdn.net/v/t35.0-12/26829974_1449373488504909_896046228_o.jpg?oh=03d4d0edf30b1c0d984cbef15829f893&amp;oe=5A5A57C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071546"/>
            <a:ext cx="5000660" cy="3750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content-sof1-1.xx.fbcdn.net/v/t34.0-12/26755466_1449373448504913_206001892_n.jpg?oh=2179db433849b271f02092d26c48052c&amp;oe=5A5990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929066"/>
            <a:ext cx="2143140" cy="27622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3 - TextBox"/>
          <p:cNvSpPr txBox="1"/>
          <p:nvPr/>
        </p:nvSpPr>
        <p:spPr>
          <a:xfrm>
            <a:off x="285720" y="214290"/>
            <a:ext cx="86439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bg1"/>
                </a:solidFill>
              </a:rPr>
              <a:t>EXECUTION</a:t>
            </a:r>
          </a:p>
          <a:p>
            <a:pPr algn="ctr"/>
            <a:endParaRPr lang="en-US" sz="2400" u="sng" dirty="0"/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Beat the ingredients in the mixer for 4 minutes at medium speed </a:t>
            </a:r>
            <a:r>
              <a:rPr lang="en-US" sz="2400" dirty="0" smtClean="0">
                <a:solidFill>
                  <a:schemeClr val="bg1"/>
                </a:solidFill>
              </a:rPr>
              <a:t>until </a:t>
            </a:r>
            <a:r>
              <a:rPr lang="en-US" sz="2400" dirty="0">
                <a:solidFill>
                  <a:schemeClr val="bg1"/>
                </a:solidFill>
              </a:rPr>
              <a:t>the mixture doubles in volume and becomes fluffy and thick. 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Butter a mold and flour it. 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Bake in a preheated oven at 175oC for 1 hour. 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To make sure it's cooked, dump a knife and come out clean it's ready. 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When it is cold, sprinkle with powdered </a:t>
            </a:r>
            <a:r>
              <a:rPr lang="en-US" sz="2400" dirty="0" smtClean="0">
                <a:solidFill>
                  <a:schemeClr val="bg1"/>
                </a:solidFill>
              </a:rPr>
              <a:t>sugar.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 </a:t>
            </a:r>
            <a:endParaRPr lang="el-GR" sz="2400" u="sng" dirty="0">
              <a:solidFill>
                <a:schemeClr val="bg1"/>
              </a:solidFill>
            </a:endParaRPr>
          </a:p>
        </p:txBody>
      </p:sp>
      <p:pic>
        <p:nvPicPr>
          <p:cNvPr id="14340" name="Picture 4" descr="https://scontent-sof1-1.xx.fbcdn.net/v/t34.0-12/26755425_1449373405171584_1190881771_n.jpg?oh=3c3b7d52b4445ade4035d374d007e603&amp;oe=5A5A98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929066"/>
            <a:ext cx="2107439" cy="28099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content-sof1-1.xx.fbcdn.net/v/t34.0-12/26803706_1449372098505048_1663412469_n.jpg?oh=b290b153e0682dcf1f63edbd62de904d&amp;oe=5A5A52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500462" cy="46672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7652" name="Picture 4" descr="https://scontent-sof1-1.xx.fbcdn.net/v/t34.0-12/26793866_1449372141838377_1699757028_n.jpg?oh=85d67e9aa116f83203a52874c404d629&amp;oe=5A5979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290"/>
            <a:ext cx="3571900" cy="4762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content-sof1-1.xx.fbcdn.net/v/t34.0-12/26754836_1449372065171718_209910986_n.jpg?oh=20da5b8d620a1f55e162dfcecae165bf&amp;oe=5A5A69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7"/>
            <a:ext cx="3714776" cy="49530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8676" name="Picture 4" descr="https://scontent-sof1-1.xx.fbcdn.net/v/t34.0-12/26754404_1449371945171730_737271018_n.jpg?oh=0783d712916a025cf272ed9b0c578efe&amp;oe=5A5976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66"/>
            <a:ext cx="3714776" cy="495303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content-sof1-1.xx.fbcdn.net/v/t34.0-12/26803333_1449371931838398_607497435_n.jpg?oh=3cc6233856fc9e3f655b9cf9c006dd2c&amp;oe=5A5A88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857652" cy="51435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9700" name="Picture 4" descr="https://scontent-sof1-1.xx.fbcdn.net/v/t34.0-12/26803372_1449371581838433_467103216_n.jpg?oh=b8ddb717b4d51a93834dee250100c42b&amp;oe=5A5A73C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3354"/>
            <a:ext cx="3888242" cy="5184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content-sof1-1.xx.fbcdn.net/v/t34.0-12/26793643_1449371478505110_168159459_n.jpg?oh=7f60e5f9225ade94dbe4cf4eb5ddf693&amp;oe=5A5986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714777" cy="52864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0724" name="Picture 4" descr="https://scontent-sof1-1.xx.fbcdn.net/v/t34.0-12/26803361_1449416361833955_125655285_n.jpg?oh=c42fdc81811f59a968b52f35fccce7a8&amp;oe=5A596B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9860" y="428604"/>
            <a:ext cx="3964808" cy="52864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content-sof1-1.xx.fbcdn.net/v/t34.0-12/26755048_1449426971832894_1860791463_n.jpg?oh=1f5b196ab90d8ba21bd5bbe32dd1677e&amp;oe=5A5A58F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00108"/>
            <a:ext cx="4500594" cy="5214974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000232" y="142852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Ready!!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</TotalTime>
  <Words>45</Words>
  <Application>Microsoft Office PowerPoint</Application>
  <PresentationFormat>Προβολή στην οθόνη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Αποκορύφωμα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9</cp:revision>
  <dcterms:created xsi:type="dcterms:W3CDTF">2018-01-11T16:43:06Z</dcterms:created>
  <dcterms:modified xsi:type="dcterms:W3CDTF">2018-01-11T18:17:21Z</dcterms:modified>
</cp:coreProperties>
</file>