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9" autoAdjust="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olo rettango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grpSp>
        <p:nvGrpSpPr>
          <p:cNvPr id="2" name="Grup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igura a mano liber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igura a mano liber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igura a mano liber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Connettore 1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it-IT" dirty="0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Gallone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Gallone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dirty="0" smtClean="0"/>
              <a:t>Fare clic sull'icona per inserire un'immagine</a:t>
            </a:r>
            <a:endParaRPr kumimoji="0"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Triangolo rettango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Connettore 1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Gallone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Gallone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igura a mano liber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Triangolo rettango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Connettore 1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EE78B2D-1AEC-4D51-AFFE-415316891BEC}" type="datetimeFigureOut">
              <a:rPr lang="it-IT" smtClean="0"/>
              <a:pPr/>
              <a:t>26/02/2018</a:t>
            </a:fld>
            <a:endParaRPr lang="it-IT" dirty="0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it-IT" dirty="0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D466F23-E9CE-46DF-BC5E-1E4D1DD8D813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43608" y="1700808"/>
            <a:ext cx="6840760" cy="1368152"/>
          </a:xfrm>
        </p:spPr>
        <p:txBody>
          <a:bodyPr>
            <a:normAutofit fontScale="90000"/>
          </a:bodyPr>
          <a:lstStyle/>
          <a:p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/>
            </a:r>
            <a:br>
              <a:rPr lang="it-IT" sz="3200" dirty="0" smtClean="0"/>
            </a:b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7504" y="1412776"/>
            <a:ext cx="90364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Sunday</a:t>
            </a:r>
          </a:p>
          <a:p>
            <a:r>
              <a:rPr lang="it-IT" dirty="0" smtClean="0"/>
              <a:t>In the </a:t>
            </a:r>
            <a:r>
              <a:rPr lang="it-IT" dirty="0" err="1" smtClean="0"/>
              <a:t>morning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went</a:t>
            </a:r>
            <a:r>
              <a:rPr lang="it-IT" dirty="0" smtClean="0"/>
              <a:t> to the airport to meet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teachers</a:t>
            </a:r>
            <a:r>
              <a:rPr lang="it-IT" dirty="0" smtClean="0"/>
              <a:t>, </a:t>
            </a:r>
            <a:r>
              <a:rPr lang="it-IT" dirty="0" err="1" smtClean="0"/>
              <a:t>we</a:t>
            </a:r>
            <a:r>
              <a:rPr lang="it-IT" dirty="0" smtClean="0"/>
              <a:t>  </a:t>
            </a:r>
            <a:r>
              <a:rPr lang="it-IT" dirty="0" err="1" smtClean="0"/>
              <a:t>checked</a:t>
            </a:r>
            <a:r>
              <a:rPr lang="it-IT" dirty="0" smtClean="0"/>
              <a:t> in and we were ready for the journey.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exciting</a:t>
            </a:r>
            <a:r>
              <a:rPr lang="it-IT" dirty="0" smtClean="0"/>
              <a:t> </a:t>
            </a: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our</a:t>
            </a:r>
            <a:r>
              <a:rPr lang="it-IT" dirty="0" smtClean="0"/>
              <a:t> first flight.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arrived</a:t>
            </a:r>
            <a:r>
              <a:rPr lang="it-IT" dirty="0" smtClean="0"/>
              <a:t>  in Thessaloniki at 6 o’clock in the </a:t>
            </a:r>
            <a:r>
              <a:rPr lang="it-IT" dirty="0" err="1" smtClean="0"/>
              <a:t>afteroon</a:t>
            </a:r>
            <a:r>
              <a:rPr lang="it-IT" dirty="0" smtClean="0"/>
              <a:t> and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took</a:t>
            </a:r>
            <a:r>
              <a:rPr lang="it-IT" dirty="0" smtClean="0"/>
              <a:t> a taxi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get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Volos</a:t>
            </a:r>
            <a:r>
              <a:rPr lang="it-IT" dirty="0" smtClean="0"/>
              <a:t>, the trip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2 </a:t>
            </a:r>
            <a:r>
              <a:rPr lang="it-IT" dirty="0" err="1" smtClean="0"/>
              <a:t>hours</a:t>
            </a:r>
            <a:r>
              <a:rPr lang="it-IT" dirty="0" smtClean="0"/>
              <a:t> long. In the </a:t>
            </a:r>
            <a:r>
              <a:rPr lang="it-IT" dirty="0" err="1" smtClean="0"/>
              <a:t>evening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met</a:t>
            </a:r>
            <a:r>
              <a:rPr lang="it-IT" dirty="0" smtClean="0"/>
              <a:t> the </a:t>
            </a:r>
            <a:r>
              <a:rPr lang="it-IT" dirty="0" err="1" smtClean="0"/>
              <a:t>Greek</a:t>
            </a:r>
            <a:r>
              <a:rPr lang="it-IT" dirty="0" smtClean="0"/>
              <a:t> family hosting </a:t>
            </a:r>
            <a:r>
              <a:rPr lang="it-IT" dirty="0" err="1" smtClean="0"/>
              <a:t>us</a:t>
            </a:r>
            <a:r>
              <a:rPr lang="it-IT" dirty="0" smtClean="0"/>
              <a:t>: The welcome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fantastic</a:t>
            </a:r>
            <a:r>
              <a:rPr lang="it-IT" dirty="0" smtClean="0"/>
              <a:t>,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lucky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together</a:t>
            </a:r>
            <a:r>
              <a:rPr lang="it-IT" dirty="0" smtClean="0"/>
              <a:t> in the </a:t>
            </a:r>
            <a:r>
              <a:rPr lang="it-IT" dirty="0" err="1" smtClean="0"/>
              <a:t>same</a:t>
            </a:r>
            <a:r>
              <a:rPr lang="it-IT" dirty="0" smtClean="0"/>
              <a:t> house and </a:t>
            </a:r>
            <a:r>
              <a:rPr lang="it-IT" dirty="0" err="1" smtClean="0"/>
              <a:t>even</a:t>
            </a:r>
            <a:r>
              <a:rPr lang="it-IT" dirty="0" smtClean="0"/>
              <a:t> in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room</a:t>
            </a:r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1028" name="Picture 4" descr="L'immagine può contenere: una o più persone, scarpe, spazio al chiuso e spazio all'aper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63888"/>
            <a:ext cx="3528392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'immagine può contenere: cielo, auto e spazio all'aper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63888"/>
            <a:ext cx="3888432" cy="2808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2"/>
          <p:cNvSpPr txBox="1">
            <a:spLocks/>
          </p:cNvSpPr>
          <p:nvPr/>
        </p:nvSpPr>
        <p:spPr>
          <a:xfrm>
            <a:off x="539552" y="116632"/>
            <a:ext cx="8229600" cy="1143000"/>
          </a:xfrm>
          <a:prstGeom prst="rect">
            <a:avLst/>
          </a:prstGeom>
        </p:spPr>
        <p:txBody>
          <a:bodyPr vert="horz" anchor="b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900" b="1" i="0" u="none" strike="noStrike" kern="1200" cap="none" spc="0" normalizeH="0" baseline="0" noProof="0" smtClean="0">
                <a:ln>
                  <a:noFill/>
                </a:ln>
                <a:solidFill>
                  <a:srgbClr val="2DA2BF">
                    <a:lumMod val="75000"/>
                  </a:srgb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Erasmus+:Essential Life Skills</a:t>
            </a:r>
            <a:r>
              <a:rPr kumimoji="0" lang="it-IT" sz="2900" b="1" i="0" u="none" strike="noStrike" kern="1200" cap="none" spc="0" normalizeH="0" baseline="0" noProof="0" smtClean="0">
                <a:ln>
                  <a:noFill/>
                </a:ln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2900" b="1" i="0" u="none" strike="noStrike" kern="1200" cap="none" spc="0" normalizeH="0" baseline="0" noProof="0" smtClean="0">
                <a:ln>
                  <a:noFill/>
                </a:ln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2400" b="1" i="0" u="none" strike="noStrike" kern="1200" cap="none" spc="0" normalizeH="0" baseline="0" noProof="0" smtClean="0">
                <a:ln>
                  <a:noFill/>
                </a:ln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Our week in Greece!</a:t>
            </a:r>
            <a:br>
              <a:rPr kumimoji="0" lang="it-IT" sz="2400" b="1" i="0" u="none" strike="noStrike" kern="1200" cap="none" spc="0" normalizeH="0" baseline="0" noProof="0" smtClean="0">
                <a:ln>
                  <a:noFill/>
                </a:ln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2400" b="1" i="0" u="none" strike="noStrike" kern="1200" cap="none" spc="0" normalizeH="0" baseline="0" noProof="0" smtClean="0">
                <a:ln>
                  <a:noFill/>
                </a:ln>
                <a:solidFill>
                  <a:srgbClr val="46464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The diary about our experience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806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2"/>
          <p:cNvSpPr>
            <a:spLocks noGrp="1"/>
          </p:cNvSpPr>
          <p:nvPr>
            <p:ph type="title"/>
          </p:nvPr>
        </p:nvSpPr>
        <p:spPr>
          <a:xfrm>
            <a:off x="334786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900" dirty="0">
                <a:solidFill>
                  <a:srgbClr val="2DA2BF">
                    <a:lumMod val="75000"/>
                  </a:srgbClr>
                </a:solidFill>
              </a:rPr>
              <a:t>Erasmus+:Essential Life Skills</a:t>
            </a:r>
            <a:r>
              <a:rPr lang="it-IT" sz="2900" dirty="0">
                <a:solidFill>
                  <a:srgbClr val="464646"/>
                </a:solidFill>
              </a:rPr>
              <a:t/>
            </a:r>
            <a:br>
              <a:rPr lang="it-IT" sz="2900" dirty="0">
                <a:solidFill>
                  <a:srgbClr val="464646"/>
                </a:solidFill>
              </a:rPr>
            </a:br>
            <a:r>
              <a:rPr lang="it-IT" sz="2400" dirty="0">
                <a:solidFill>
                  <a:srgbClr val="464646"/>
                </a:solidFill>
              </a:rPr>
              <a:t>Our week in Greece!</a:t>
            </a:r>
            <a:br>
              <a:rPr lang="it-IT" sz="2400" dirty="0">
                <a:solidFill>
                  <a:srgbClr val="464646"/>
                </a:solidFill>
              </a:rPr>
            </a:br>
            <a:r>
              <a:rPr lang="it-IT" sz="2400" dirty="0">
                <a:solidFill>
                  <a:srgbClr val="464646"/>
                </a:solidFill>
              </a:rPr>
              <a:t>The </a:t>
            </a:r>
            <a:r>
              <a:rPr lang="it-IT" sz="2400" dirty="0" err="1" smtClean="0">
                <a:solidFill>
                  <a:srgbClr val="464646"/>
                </a:solidFill>
              </a:rPr>
              <a:t>diary</a:t>
            </a:r>
            <a:r>
              <a:rPr lang="it-IT" sz="2400" dirty="0" smtClean="0">
                <a:solidFill>
                  <a:srgbClr val="464646"/>
                </a:solidFill>
              </a:rPr>
              <a:t> </a:t>
            </a:r>
            <a:r>
              <a:rPr lang="it-IT" sz="2400" dirty="0" err="1" smtClean="0">
                <a:solidFill>
                  <a:srgbClr val="464646"/>
                </a:solidFill>
              </a:rPr>
              <a:t>about</a:t>
            </a:r>
            <a:r>
              <a:rPr lang="it-IT" sz="2400" dirty="0" smtClean="0">
                <a:solidFill>
                  <a:srgbClr val="464646"/>
                </a:solidFill>
              </a:rPr>
              <a:t> </a:t>
            </a:r>
            <a:r>
              <a:rPr lang="it-IT" sz="2400" dirty="0">
                <a:solidFill>
                  <a:srgbClr val="464646"/>
                </a:solidFill>
              </a:rPr>
              <a:t>our experience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79512" y="1196752"/>
            <a:ext cx="8964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Monday</a:t>
            </a:r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woke</a:t>
            </a:r>
            <a:r>
              <a:rPr lang="it-IT" dirty="0" smtClean="0"/>
              <a:t> up at 9 o’clock and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had</a:t>
            </a:r>
            <a:r>
              <a:rPr lang="it-IT" dirty="0" smtClean="0"/>
              <a:t> breakfast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Greek</a:t>
            </a:r>
            <a:r>
              <a:rPr lang="it-IT" dirty="0" smtClean="0"/>
              <a:t> family . </a:t>
            </a:r>
          </a:p>
          <a:p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met</a:t>
            </a:r>
            <a:r>
              <a:rPr lang="it-IT" dirty="0" smtClean="0"/>
              <a:t> our </a:t>
            </a:r>
            <a:r>
              <a:rPr lang="it-IT" dirty="0" err="1" smtClean="0"/>
              <a:t>teachers</a:t>
            </a:r>
            <a:r>
              <a:rPr lang="it-IT" dirty="0" smtClean="0"/>
              <a:t> and </a:t>
            </a:r>
            <a:r>
              <a:rPr lang="it-IT" dirty="0" err="1" smtClean="0"/>
              <a:t>visited</a:t>
            </a:r>
            <a:r>
              <a:rPr lang="it-IT" dirty="0" smtClean="0"/>
              <a:t> </a:t>
            </a:r>
            <a:r>
              <a:rPr lang="it-IT" dirty="0" err="1" smtClean="0"/>
              <a:t>Volos</a:t>
            </a:r>
            <a:r>
              <a:rPr lang="it-IT" dirty="0" smtClean="0"/>
              <a:t>.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went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a </a:t>
            </a:r>
            <a:r>
              <a:rPr lang="it-IT" dirty="0" err="1" smtClean="0"/>
              <a:t>church</a:t>
            </a:r>
            <a:r>
              <a:rPr lang="it-IT" dirty="0" smtClean="0"/>
              <a:t> </a:t>
            </a:r>
            <a:r>
              <a:rPr lang="it-IT" dirty="0" err="1" smtClean="0"/>
              <a:t>called</a:t>
            </a:r>
            <a:r>
              <a:rPr lang="it-IT" dirty="0" smtClean="0"/>
              <a:t> St.Costantino and </a:t>
            </a:r>
            <a:r>
              <a:rPr lang="it-IT" dirty="0" err="1" smtClean="0"/>
              <a:t>St.Elena</a:t>
            </a:r>
            <a:r>
              <a:rPr lang="it-IT" dirty="0" smtClean="0"/>
              <a:t>  and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had</a:t>
            </a:r>
            <a:r>
              <a:rPr lang="it-IT" dirty="0" smtClean="0"/>
              <a:t> a </a:t>
            </a:r>
            <a:r>
              <a:rPr lang="it-IT" dirty="0" err="1" smtClean="0"/>
              <a:t>walk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the </a:t>
            </a:r>
            <a:r>
              <a:rPr lang="it-IT" dirty="0" err="1" smtClean="0"/>
              <a:t>sea</a:t>
            </a:r>
            <a:r>
              <a:rPr lang="it-IT" dirty="0" smtClean="0"/>
              <a:t>. </a:t>
            </a:r>
            <a:r>
              <a:rPr lang="it-IT" dirty="0" err="1" smtClean="0"/>
              <a:t>Later</a:t>
            </a:r>
            <a:r>
              <a:rPr lang="it-IT" dirty="0" smtClean="0"/>
              <a:t> 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came</a:t>
            </a:r>
            <a:r>
              <a:rPr lang="it-IT" dirty="0" smtClean="0"/>
              <a:t> back home and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had</a:t>
            </a:r>
            <a:r>
              <a:rPr lang="it-IT" dirty="0" smtClean="0"/>
              <a:t> lunch </a:t>
            </a:r>
            <a:r>
              <a:rPr lang="it-IT" dirty="0" err="1" smtClean="0"/>
              <a:t>with</a:t>
            </a:r>
            <a:r>
              <a:rPr lang="it-IT" dirty="0" smtClean="0"/>
              <a:t> the </a:t>
            </a:r>
            <a:r>
              <a:rPr lang="it-IT" dirty="0" err="1" smtClean="0"/>
              <a:t>host</a:t>
            </a:r>
            <a:r>
              <a:rPr lang="it-IT" dirty="0" smtClean="0"/>
              <a:t> family. In the </a:t>
            </a:r>
            <a:r>
              <a:rPr lang="it-IT" dirty="0" err="1" smtClean="0"/>
              <a:t>afternoon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were</a:t>
            </a:r>
            <a:r>
              <a:rPr lang="it-IT" dirty="0" smtClean="0"/>
              <a:t> at home </a:t>
            </a: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felt</a:t>
            </a:r>
            <a:r>
              <a:rPr lang="it-IT" dirty="0" smtClean="0"/>
              <a:t> a bit </a:t>
            </a:r>
            <a:r>
              <a:rPr lang="it-IT" dirty="0" err="1" smtClean="0"/>
              <a:t>worried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the </a:t>
            </a:r>
            <a:r>
              <a:rPr lang="it-IT" dirty="0" err="1" smtClean="0"/>
              <a:t>presentation</a:t>
            </a:r>
            <a:r>
              <a:rPr lang="it-IT" dirty="0" smtClean="0"/>
              <a:t> at </a:t>
            </a:r>
            <a:r>
              <a:rPr lang="it-IT" dirty="0" err="1" smtClean="0"/>
              <a:t>school</a:t>
            </a:r>
            <a:r>
              <a:rPr lang="it-IT" dirty="0" smtClean="0"/>
              <a:t> the </a:t>
            </a:r>
            <a:r>
              <a:rPr lang="it-IT" dirty="0" err="1" smtClean="0"/>
              <a:t>following</a:t>
            </a:r>
            <a:r>
              <a:rPr lang="it-IT" dirty="0" smtClean="0"/>
              <a:t> </a:t>
            </a:r>
            <a:r>
              <a:rPr lang="it-IT" dirty="0" err="1" smtClean="0"/>
              <a:t>day</a:t>
            </a:r>
            <a:r>
              <a:rPr lang="it-IT" dirty="0" smtClean="0"/>
              <a:t>.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had</a:t>
            </a:r>
            <a:r>
              <a:rPr lang="it-IT" dirty="0" smtClean="0"/>
              <a:t> </a:t>
            </a:r>
            <a:r>
              <a:rPr lang="it-IT" dirty="0" err="1" smtClean="0"/>
              <a:t>dinner</a:t>
            </a:r>
            <a:r>
              <a:rPr lang="it-IT" dirty="0" smtClean="0"/>
              <a:t> in a </a:t>
            </a:r>
            <a:r>
              <a:rPr lang="it-IT" dirty="0" err="1" smtClean="0"/>
              <a:t>restaurant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OUR GREEK FAMILY.</a:t>
            </a:r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7831" y="-15941151"/>
            <a:ext cx="9815411" cy="736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Daniele\Desktop\DSCN25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3920"/>
            <a:ext cx="2808313" cy="3113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aniele\Desktop\DSCN25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50264"/>
            <a:ext cx="2376264" cy="1794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aniele\Desktop\DSCN25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50264"/>
            <a:ext cx="3514879" cy="2875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12779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707904" y="-212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600" dirty="0">
                <a:solidFill>
                  <a:srgbClr val="2DA2BF">
                    <a:lumMod val="75000"/>
                  </a:srgbClr>
                </a:solidFill>
              </a:rPr>
              <a:t>Erasmus+:Essential Life Skills</a:t>
            </a:r>
            <a:r>
              <a:rPr lang="it-IT" sz="2600" dirty="0">
                <a:solidFill>
                  <a:srgbClr val="464646"/>
                </a:solidFill>
              </a:rPr>
              <a:t/>
            </a:r>
            <a:br>
              <a:rPr lang="it-IT" sz="2600" dirty="0">
                <a:solidFill>
                  <a:srgbClr val="464646"/>
                </a:solidFill>
              </a:rPr>
            </a:br>
            <a:r>
              <a:rPr lang="it-IT" sz="2200" dirty="0" smtClean="0">
                <a:solidFill>
                  <a:srgbClr val="464646"/>
                </a:solidFill>
              </a:rPr>
              <a:t>Our </a:t>
            </a:r>
            <a:r>
              <a:rPr lang="it-IT" sz="2200" dirty="0">
                <a:solidFill>
                  <a:srgbClr val="464646"/>
                </a:solidFill>
              </a:rPr>
              <a:t>week in Greece!</a:t>
            </a:r>
            <a:br>
              <a:rPr lang="it-IT" sz="2200" dirty="0">
                <a:solidFill>
                  <a:srgbClr val="464646"/>
                </a:solidFill>
              </a:rPr>
            </a:br>
            <a:r>
              <a:rPr lang="it-IT" sz="2200" dirty="0">
                <a:solidFill>
                  <a:srgbClr val="464646"/>
                </a:solidFill>
              </a:rPr>
              <a:t>The </a:t>
            </a:r>
            <a:r>
              <a:rPr lang="it-IT" sz="2200" dirty="0" err="1">
                <a:solidFill>
                  <a:srgbClr val="464646"/>
                </a:solidFill>
              </a:rPr>
              <a:t>diary</a:t>
            </a:r>
            <a:r>
              <a:rPr lang="it-IT" sz="2200" dirty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about</a:t>
            </a:r>
            <a:r>
              <a:rPr lang="it-IT" sz="2200" dirty="0" smtClean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our</a:t>
            </a:r>
            <a:r>
              <a:rPr lang="it-IT" sz="2200" dirty="0" smtClean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experience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052736"/>
            <a:ext cx="903649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Tuesday</a:t>
            </a:r>
          </a:p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landlady</a:t>
            </a:r>
            <a:r>
              <a:rPr lang="it-IT" dirty="0" smtClean="0"/>
              <a:t> </a:t>
            </a:r>
            <a:r>
              <a:rPr lang="it-IT" dirty="0" err="1" smtClean="0"/>
              <a:t>took</a:t>
            </a:r>
            <a:r>
              <a:rPr lang="it-IT" dirty="0" smtClean="0"/>
              <a:t> </a:t>
            </a:r>
            <a:r>
              <a:rPr lang="it-IT" dirty="0" err="1" smtClean="0"/>
              <a:t>us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at 9, a bit </a:t>
            </a:r>
            <a:r>
              <a:rPr lang="it-IT" dirty="0" err="1" smtClean="0"/>
              <a:t>later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</a:t>
            </a:r>
            <a:r>
              <a:rPr lang="it-IT" dirty="0" err="1" smtClean="0"/>
              <a:t>Greek</a:t>
            </a:r>
            <a:r>
              <a:rPr lang="it-IT" dirty="0" smtClean="0"/>
              <a:t> </a:t>
            </a:r>
            <a:r>
              <a:rPr lang="it-IT" dirty="0" err="1" smtClean="0"/>
              <a:t>students</a:t>
            </a:r>
            <a:r>
              <a:rPr lang="it-IT" dirty="0" smtClean="0"/>
              <a:t>.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important</a:t>
            </a:r>
            <a:r>
              <a:rPr lang="it-IT" dirty="0" smtClean="0"/>
              <a:t> </a:t>
            </a:r>
            <a:r>
              <a:rPr lang="it-IT" dirty="0" err="1" smtClean="0"/>
              <a:t>day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met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the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students</a:t>
            </a:r>
            <a:r>
              <a:rPr lang="it-IT" dirty="0" smtClean="0"/>
              <a:t> </a:t>
            </a:r>
            <a:r>
              <a:rPr lang="it-IT" dirty="0" err="1" smtClean="0"/>
              <a:t>involved</a:t>
            </a:r>
            <a:r>
              <a:rPr lang="it-IT" dirty="0" smtClean="0"/>
              <a:t> in the </a:t>
            </a:r>
            <a:r>
              <a:rPr lang="it-IT" dirty="0" err="1" smtClean="0"/>
              <a:t>Erasmus</a:t>
            </a:r>
            <a:r>
              <a:rPr lang="it-IT" dirty="0" smtClean="0"/>
              <a:t> project! </a:t>
            </a:r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felt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the </a:t>
            </a:r>
            <a:r>
              <a:rPr lang="it-IT" dirty="0" err="1" smtClean="0"/>
              <a:t>protagonists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day</a:t>
            </a:r>
            <a:r>
              <a:rPr lang="it-IT" dirty="0" smtClean="0"/>
              <a:t> :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had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present</a:t>
            </a:r>
            <a:r>
              <a:rPr lang="it-IT" dirty="0" smtClean="0"/>
              <a:t> </a:t>
            </a:r>
            <a:r>
              <a:rPr lang="it-IT" dirty="0" err="1" smtClean="0"/>
              <a:t>ourselves</a:t>
            </a:r>
            <a:r>
              <a:rPr lang="it-IT" dirty="0" smtClean="0"/>
              <a:t>,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and </a:t>
            </a:r>
            <a:r>
              <a:rPr lang="it-IT" dirty="0" err="1" smtClean="0"/>
              <a:t>our</a:t>
            </a:r>
            <a:r>
              <a:rPr lang="it-IT" dirty="0" smtClean="0"/>
              <a:t> city.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day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took</a:t>
            </a:r>
            <a:r>
              <a:rPr lang="it-IT" dirty="0" smtClean="0"/>
              <a:t> part in a seminary about the «Healthy Eating Habits» with Mr Panagiotis Zisis and </a:t>
            </a:r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had</a:t>
            </a:r>
            <a:r>
              <a:rPr lang="it-IT" dirty="0" smtClean="0"/>
              <a:t> a </a:t>
            </a:r>
            <a:r>
              <a:rPr lang="it-IT" dirty="0" err="1" smtClean="0"/>
              <a:t>debate</a:t>
            </a:r>
            <a:r>
              <a:rPr lang="it-IT" dirty="0" smtClean="0"/>
              <a:t> and some </a:t>
            </a:r>
            <a:r>
              <a:rPr lang="it-IT" dirty="0" err="1" smtClean="0"/>
              <a:t>questions</a:t>
            </a:r>
            <a:r>
              <a:rPr lang="it-IT" dirty="0" smtClean="0"/>
              <a:t>. In the </a:t>
            </a:r>
            <a:r>
              <a:rPr lang="it-IT" dirty="0" err="1" smtClean="0"/>
              <a:t>afternoon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walked around the city  with the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guys</a:t>
            </a:r>
            <a:r>
              <a:rPr lang="it-IT" dirty="0" smtClean="0"/>
              <a:t>,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saw</a:t>
            </a:r>
            <a:r>
              <a:rPr lang="it-IT" dirty="0" smtClean="0"/>
              <a:t> the port of </a:t>
            </a:r>
            <a:r>
              <a:rPr lang="it-IT" dirty="0" err="1" smtClean="0"/>
              <a:t>Volos</a:t>
            </a:r>
            <a:r>
              <a:rPr lang="it-IT" dirty="0" smtClean="0"/>
              <a:t>, </a:t>
            </a:r>
            <a:r>
              <a:rPr lang="it-IT" dirty="0" err="1" smtClean="0"/>
              <a:t>two</a:t>
            </a:r>
            <a:r>
              <a:rPr lang="it-IT" dirty="0" smtClean="0"/>
              <a:t> different churches and  many important </a:t>
            </a:r>
            <a:r>
              <a:rPr lang="it-IT" dirty="0" err="1" smtClean="0"/>
              <a:t>buildings</a:t>
            </a:r>
            <a:r>
              <a:rPr lang="it-IT" dirty="0" smtClean="0"/>
              <a:t>.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focused our attention on the </a:t>
            </a:r>
            <a:r>
              <a:rPr lang="it-IT" dirty="0" err="1" smtClean="0"/>
              <a:t>castle</a:t>
            </a:r>
            <a:r>
              <a:rPr lang="it-IT" dirty="0" smtClean="0"/>
              <a:t>. In the </a:t>
            </a:r>
            <a:r>
              <a:rPr lang="it-IT" dirty="0" err="1" smtClean="0"/>
              <a:t>evening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hung</a:t>
            </a:r>
            <a:r>
              <a:rPr lang="it-IT" dirty="0" smtClean="0"/>
              <a:t> out </a:t>
            </a:r>
            <a:r>
              <a:rPr lang="it-IT" dirty="0" err="1" smtClean="0"/>
              <a:t>with</a:t>
            </a:r>
            <a:r>
              <a:rPr lang="it-IT" dirty="0" smtClean="0"/>
              <a:t> other guys to the bowling.</a:t>
            </a:r>
            <a:endParaRPr lang="it-IT" dirty="0"/>
          </a:p>
        </p:txBody>
      </p:sp>
      <p:pic>
        <p:nvPicPr>
          <p:cNvPr id="3074" name="Picture 2" descr="C:\Users\Daniele\Desktop\DSCN25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1" y="4012671"/>
            <a:ext cx="3456384" cy="25846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aniele\Desktop\DSCN2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30" y="4029460"/>
            <a:ext cx="2597053" cy="19918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aniele\Desktop\DSCN2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14" y="3945836"/>
            <a:ext cx="2733081" cy="26515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005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/>
          <p:cNvSpPr>
            <a:spLocks noGrp="1"/>
          </p:cNvSpPr>
          <p:nvPr>
            <p:ph type="title"/>
          </p:nvPr>
        </p:nvSpPr>
        <p:spPr>
          <a:xfrm>
            <a:off x="385192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600" dirty="0">
                <a:solidFill>
                  <a:srgbClr val="2DA2BF">
                    <a:lumMod val="75000"/>
                  </a:srgbClr>
                </a:solidFill>
              </a:rPr>
              <a:t>Erasmus+:Essential Life Skills</a:t>
            </a:r>
            <a:r>
              <a:rPr lang="it-IT" sz="2600" dirty="0">
                <a:solidFill>
                  <a:srgbClr val="464646"/>
                </a:solidFill>
              </a:rPr>
              <a:t/>
            </a:r>
            <a:br>
              <a:rPr lang="it-IT" sz="2600" dirty="0">
                <a:solidFill>
                  <a:srgbClr val="464646"/>
                </a:solidFill>
              </a:rPr>
            </a:br>
            <a:r>
              <a:rPr lang="it-IT" sz="2200" dirty="0" smtClean="0">
                <a:solidFill>
                  <a:srgbClr val="464646"/>
                </a:solidFill>
              </a:rPr>
              <a:t>Our </a:t>
            </a:r>
            <a:r>
              <a:rPr lang="it-IT" sz="2200" dirty="0">
                <a:solidFill>
                  <a:srgbClr val="464646"/>
                </a:solidFill>
              </a:rPr>
              <a:t>week in Greece!</a:t>
            </a:r>
            <a:br>
              <a:rPr lang="it-IT" sz="2200" dirty="0">
                <a:solidFill>
                  <a:srgbClr val="464646"/>
                </a:solidFill>
              </a:rPr>
            </a:br>
            <a:r>
              <a:rPr lang="it-IT" sz="2200" dirty="0">
                <a:solidFill>
                  <a:srgbClr val="464646"/>
                </a:solidFill>
              </a:rPr>
              <a:t>The </a:t>
            </a:r>
            <a:r>
              <a:rPr lang="it-IT" sz="2200" dirty="0" err="1">
                <a:solidFill>
                  <a:srgbClr val="464646"/>
                </a:solidFill>
              </a:rPr>
              <a:t>diary</a:t>
            </a:r>
            <a:r>
              <a:rPr lang="it-IT" sz="2200" dirty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about</a:t>
            </a:r>
            <a:r>
              <a:rPr lang="it-IT" sz="2200" dirty="0" smtClean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our</a:t>
            </a:r>
            <a:r>
              <a:rPr lang="it-IT" sz="2200" dirty="0" smtClean="0">
                <a:solidFill>
                  <a:srgbClr val="464646"/>
                </a:solidFill>
              </a:rPr>
              <a:t> </a:t>
            </a:r>
            <a:r>
              <a:rPr lang="it-IT" sz="2200" dirty="0">
                <a:solidFill>
                  <a:srgbClr val="464646"/>
                </a:solidFill>
              </a:rPr>
              <a:t>experience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504" y="1268760"/>
            <a:ext cx="90364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Wednesday</a:t>
            </a:r>
          </a:p>
          <a:p>
            <a:r>
              <a:rPr lang="it-IT" dirty="0" smtClean="0"/>
              <a:t>In the </a:t>
            </a:r>
            <a:r>
              <a:rPr lang="it-IT" dirty="0" err="1" smtClean="0"/>
              <a:t>morning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visited</a:t>
            </a:r>
            <a:r>
              <a:rPr lang="it-IT" dirty="0" smtClean="0"/>
              <a:t> the </a:t>
            </a:r>
            <a:r>
              <a:rPr lang="it-IT" dirty="0" err="1" smtClean="0"/>
              <a:t>Archeological</a:t>
            </a:r>
            <a:r>
              <a:rPr lang="it-IT" dirty="0" smtClean="0"/>
              <a:t> </a:t>
            </a:r>
            <a:r>
              <a:rPr lang="it-IT" dirty="0" err="1" smtClean="0"/>
              <a:t>Museum</a:t>
            </a:r>
            <a:r>
              <a:rPr lang="it-IT" dirty="0" smtClean="0"/>
              <a:t> </a:t>
            </a:r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saw</a:t>
            </a:r>
            <a:r>
              <a:rPr lang="it-IT" dirty="0" smtClean="0"/>
              <a:t> </a:t>
            </a:r>
            <a:r>
              <a:rPr lang="it-IT" dirty="0" err="1" smtClean="0"/>
              <a:t>old</a:t>
            </a:r>
            <a:r>
              <a:rPr lang="it-IT" dirty="0" smtClean="0"/>
              <a:t> </a:t>
            </a:r>
            <a:r>
              <a:rPr lang="it-IT" dirty="0" err="1" smtClean="0"/>
              <a:t>toys</a:t>
            </a:r>
            <a:r>
              <a:rPr lang="it-IT" dirty="0" smtClean="0"/>
              <a:t> and a large quantity of Greek vases and </a:t>
            </a:r>
            <a:r>
              <a:rPr lang="it-IT" dirty="0" err="1" smtClean="0"/>
              <a:t>amphorae</a:t>
            </a:r>
            <a:r>
              <a:rPr lang="it-IT" dirty="0" smtClean="0"/>
              <a:t>.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interesting experience </a:t>
            </a: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learned</a:t>
            </a:r>
            <a:r>
              <a:rPr lang="it-IT" dirty="0" smtClean="0"/>
              <a:t> a </a:t>
            </a:r>
            <a:r>
              <a:rPr lang="it-IT" dirty="0" err="1" smtClean="0"/>
              <a:t>lot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the </a:t>
            </a:r>
            <a:r>
              <a:rPr lang="it-IT" dirty="0" err="1" smtClean="0"/>
              <a:t>history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place</a:t>
            </a:r>
            <a:r>
              <a:rPr lang="it-IT" dirty="0" smtClean="0"/>
              <a:t>. In the </a:t>
            </a:r>
            <a:r>
              <a:rPr lang="it-IT" dirty="0" err="1" smtClean="0"/>
              <a:t>afternoon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went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the olive oil museum in Ano </a:t>
            </a:r>
            <a:r>
              <a:rPr lang="it-IT" dirty="0" err="1" smtClean="0"/>
              <a:t>Gatzea</a:t>
            </a:r>
            <a:r>
              <a:rPr lang="it-IT" dirty="0" smtClean="0"/>
              <a:t> </a:t>
            </a:r>
            <a:r>
              <a:rPr lang="it-IT" dirty="0" err="1" smtClean="0"/>
              <a:t>village</a:t>
            </a:r>
            <a:r>
              <a:rPr lang="it-IT" dirty="0" smtClean="0"/>
              <a:t> </a:t>
            </a:r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 smtClean="0"/>
              <a:t>shown</a:t>
            </a:r>
            <a:r>
              <a:rPr lang="it-IT" dirty="0" smtClean="0"/>
              <a:t> </a:t>
            </a:r>
            <a:r>
              <a:rPr lang="it-IT" dirty="0" err="1" smtClean="0"/>
              <a:t>how</a:t>
            </a:r>
            <a:r>
              <a:rPr lang="it-IT" dirty="0" smtClean="0"/>
              <a:t> the greeks make olive oil. </a:t>
            </a:r>
            <a:r>
              <a:rPr lang="it-IT" dirty="0" err="1" smtClean="0"/>
              <a:t>Finally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went</a:t>
            </a:r>
            <a:r>
              <a:rPr lang="it-IT" dirty="0" smtClean="0"/>
              <a:t> back home.</a:t>
            </a:r>
          </a:p>
          <a:p>
            <a:endParaRPr lang="it-IT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Daniele\Desktop\26195373_1608957155836751_5661212824468615469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2" y="3915638"/>
            <a:ext cx="3263895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15639"/>
            <a:ext cx="2448272" cy="210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15639"/>
            <a:ext cx="2664296" cy="275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10626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/>
          <p:cNvSpPr>
            <a:spLocks noGrp="1"/>
          </p:cNvSpPr>
          <p:nvPr>
            <p:ph type="title"/>
          </p:nvPr>
        </p:nvSpPr>
        <p:spPr>
          <a:xfrm>
            <a:off x="399593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600" dirty="0">
                <a:solidFill>
                  <a:srgbClr val="2DA2BF">
                    <a:lumMod val="75000"/>
                  </a:srgbClr>
                </a:solidFill>
              </a:rPr>
              <a:t>Erasmus+:Essential Life Skills</a:t>
            </a:r>
            <a:r>
              <a:rPr lang="it-IT" sz="2600" dirty="0">
                <a:solidFill>
                  <a:srgbClr val="464646"/>
                </a:solidFill>
              </a:rPr>
              <a:t/>
            </a:r>
            <a:br>
              <a:rPr lang="it-IT" sz="2600" dirty="0">
                <a:solidFill>
                  <a:srgbClr val="464646"/>
                </a:solidFill>
              </a:rPr>
            </a:br>
            <a:r>
              <a:rPr lang="it-IT" sz="2200" dirty="0" smtClean="0">
                <a:solidFill>
                  <a:srgbClr val="464646"/>
                </a:solidFill>
              </a:rPr>
              <a:t>Our </a:t>
            </a:r>
            <a:r>
              <a:rPr lang="it-IT" sz="2200" dirty="0">
                <a:solidFill>
                  <a:srgbClr val="464646"/>
                </a:solidFill>
              </a:rPr>
              <a:t>week in Greece!</a:t>
            </a:r>
            <a:br>
              <a:rPr lang="it-IT" sz="2200" dirty="0">
                <a:solidFill>
                  <a:srgbClr val="464646"/>
                </a:solidFill>
              </a:rPr>
            </a:br>
            <a:r>
              <a:rPr lang="it-IT" sz="2200" dirty="0">
                <a:solidFill>
                  <a:srgbClr val="464646"/>
                </a:solidFill>
              </a:rPr>
              <a:t>The </a:t>
            </a:r>
            <a:r>
              <a:rPr lang="it-IT" sz="2200" dirty="0" err="1">
                <a:solidFill>
                  <a:srgbClr val="464646"/>
                </a:solidFill>
              </a:rPr>
              <a:t>diary</a:t>
            </a:r>
            <a:r>
              <a:rPr lang="it-IT" sz="2200" dirty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about</a:t>
            </a:r>
            <a:r>
              <a:rPr lang="it-IT" sz="2200" dirty="0" smtClean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our</a:t>
            </a:r>
            <a:r>
              <a:rPr lang="it-IT" sz="2200" dirty="0" smtClean="0">
                <a:solidFill>
                  <a:srgbClr val="464646"/>
                </a:solidFill>
              </a:rPr>
              <a:t> </a:t>
            </a:r>
            <a:r>
              <a:rPr lang="it-IT" sz="2200" dirty="0">
                <a:solidFill>
                  <a:srgbClr val="464646"/>
                </a:solidFill>
              </a:rPr>
              <a:t>experience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79512" y="1196752"/>
            <a:ext cx="88522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chemeClr val="accent1">
                    <a:lumMod val="75000"/>
                  </a:schemeClr>
                </a:solidFill>
              </a:rPr>
              <a:t>Thursday</a:t>
            </a:r>
            <a:endParaRPr lang="it-IT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2000" dirty="0" err="1" smtClean="0"/>
              <a:t>It</a:t>
            </a:r>
            <a:r>
              <a:rPr lang="it-IT" sz="2000" dirty="0" smtClean="0"/>
              <a:t> </a:t>
            </a:r>
            <a:r>
              <a:rPr lang="it-IT" sz="2000" dirty="0" err="1" smtClean="0"/>
              <a:t>was</a:t>
            </a:r>
            <a:r>
              <a:rPr lang="it-IT" sz="2000" dirty="0" smtClean="0"/>
              <a:t> a </a:t>
            </a:r>
            <a:r>
              <a:rPr lang="it-IT" sz="2000" dirty="0" err="1" smtClean="0"/>
              <a:t>fantastic</a:t>
            </a:r>
            <a:r>
              <a:rPr lang="it-IT" sz="2000" dirty="0" smtClean="0"/>
              <a:t> </a:t>
            </a:r>
            <a:r>
              <a:rPr lang="it-IT" sz="2000" dirty="0" err="1" smtClean="0"/>
              <a:t>day</a:t>
            </a:r>
            <a:r>
              <a:rPr lang="it-IT" sz="2000" dirty="0" smtClean="0"/>
              <a:t> </a:t>
            </a:r>
            <a:r>
              <a:rPr lang="it-IT" sz="2000" dirty="0" err="1" smtClean="0"/>
              <a:t>as</a:t>
            </a:r>
            <a:r>
              <a:rPr lang="it-IT" sz="2000" dirty="0" smtClean="0"/>
              <a:t>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had</a:t>
            </a:r>
            <a:r>
              <a:rPr lang="it-IT" sz="2000" dirty="0" smtClean="0"/>
              <a:t> a </a:t>
            </a:r>
            <a:r>
              <a:rPr lang="it-IT" sz="2000" dirty="0" err="1" smtClean="0"/>
              <a:t>wonderful</a:t>
            </a:r>
            <a:r>
              <a:rPr lang="it-IT" sz="2000" dirty="0" smtClean="0"/>
              <a:t> </a:t>
            </a:r>
            <a:r>
              <a:rPr lang="it-IT" sz="2000" dirty="0" err="1" smtClean="0"/>
              <a:t>experience</a:t>
            </a:r>
            <a:r>
              <a:rPr lang="it-IT" sz="2000" dirty="0" smtClean="0"/>
              <a:t>!</a:t>
            </a:r>
          </a:p>
          <a:p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had</a:t>
            </a:r>
            <a:r>
              <a:rPr lang="it-IT" sz="2000" dirty="0" smtClean="0"/>
              <a:t> the </a:t>
            </a:r>
            <a:r>
              <a:rPr lang="it-IT" sz="2000" dirty="0" err="1" smtClean="0"/>
              <a:t>opportunity</a:t>
            </a:r>
            <a:r>
              <a:rPr lang="it-IT" sz="2000" dirty="0" smtClean="0"/>
              <a:t> </a:t>
            </a:r>
            <a:r>
              <a:rPr lang="it-IT" sz="2000" dirty="0" err="1" smtClean="0"/>
              <a:t>to</a:t>
            </a:r>
            <a:r>
              <a:rPr lang="it-IT" sz="2000" dirty="0" smtClean="0"/>
              <a:t> </a:t>
            </a:r>
            <a:r>
              <a:rPr lang="it-IT" sz="2000" dirty="0" err="1" smtClean="0"/>
              <a:t>visit</a:t>
            </a:r>
            <a:r>
              <a:rPr lang="it-IT" sz="2000" dirty="0" smtClean="0"/>
              <a:t> Meteora,</a:t>
            </a:r>
            <a:r>
              <a:rPr lang="it-IT" sz="2000" dirty="0" err="1" smtClean="0"/>
              <a:t>particular</a:t>
            </a:r>
            <a:r>
              <a:rPr lang="it-IT" sz="2000" dirty="0" smtClean="0"/>
              <a:t> </a:t>
            </a:r>
            <a:r>
              <a:rPr lang="it-IT" sz="2000" dirty="0" err="1" smtClean="0"/>
              <a:t>monasteries</a:t>
            </a:r>
            <a:r>
              <a:rPr lang="it-IT" sz="2000" dirty="0" smtClean="0"/>
              <a:t> in the </a:t>
            </a:r>
            <a:r>
              <a:rPr lang="it-IT" sz="2000" dirty="0" err="1" smtClean="0"/>
              <a:t>mountains.It</a:t>
            </a:r>
            <a:r>
              <a:rPr lang="it-IT" sz="2000" dirty="0" smtClean="0"/>
              <a:t> </a:t>
            </a:r>
            <a:r>
              <a:rPr lang="it-IT" sz="2000" dirty="0" err="1" smtClean="0"/>
              <a:t>was</a:t>
            </a:r>
            <a:r>
              <a:rPr lang="it-IT" sz="2000" dirty="0" smtClean="0"/>
              <a:t> </a:t>
            </a:r>
            <a:r>
              <a:rPr lang="it-IT" sz="2000" dirty="0" err="1" smtClean="0"/>
              <a:t>breathtaking</a:t>
            </a:r>
            <a:r>
              <a:rPr lang="it-IT" sz="2000" dirty="0" smtClean="0"/>
              <a:t> </a:t>
            </a:r>
            <a:r>
              <a:rPr lang="it-IT" sz="2000" dirty="0" err="1" smtClean="0"/>
              <a:t>to</a:t>
            </a:r>
            <a:r>
              <a:rPr lang="it-IT" sz="2000" dirty="0" smtClean="0"/>
              <a:t> go </a:t>
            </a:r>
            <a:r>
              <a:rPr lang="it-IT" sz="2000" dirty="0" err="1" smtClean="0"/>
              <a:t>there</a:t>
            </a:r>
            <a:r>
              <a:rPr lang="it-IT" sz="2000" dirty="0" smtClean="0"/>
              <a:t>.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could</a:t>
            </a:r>
            <a:r>
              <a:rPr lang="it-IT" sz="2000" dirty="0" smtClean="0"/>
              <a:t> </a:t>
            </a:r>
            <a:r>
              <a:rPr lang="it-IT" sz="2000" dirty="0" err="1" smtClean="0"/>
              <a:t>visit</a:t>
            </a:r>
            <a:r>
              <a:rPr lang="it-IT" sz="2000" dirty="0" smtClean="0"/>
              <a:t> </a:t>
            </a:r>
            <a:r>
              <a:rPr lang="it-IT" sz="2000" dirty="0" err="1" smtClean="0"/>
              <a:t>two</a:t>
            </a:r>
            <a:r>
              <a:rPr lang="it-IT" sz="2000" dirty="0" smtClean="0"/>
              <a:t> </a:t>
            </a:r>
            <a:r>
              <a:rPr lang="it-IT" sz="2000" dirty="0" err="1" smtClean="0"/>
              <a:t>monasteries</a:t>
            </a:r>
            <a:r>
              <a:rPr lang="it-IT" sz="2000" dirty="0" smtClean="0"/>
              <a:t>, The </a:t>
            </a:r>
            <a:r>
              <a:rPr lang="it-IT" sz="2000" dirty="0" err="1" smtClean="0"/>
              <a:t>Macedonian</a:t>
            </a:r>
            <a:r>
              <a:rPr lang="it-IT" sz="2000" dirty="0" smtClean="0"/>
              <a:t> School and The </a:t>
            </a:r>
            <a:r>
              <a:rPr lang="it-IT" sz="2000" dirty="0" err="1" smtClean="0"/>
              <a:t>Cretan</a:t>
            </a:r>
            <a:r>
              <a:rPr lang="it-IT" sz="2000" dirty="0" smtClean="0"/>
              <a:t> </a:t>
            </a:r>
            <a:r>
              <a:rPr lang="it-IT" sz="2000" dirty="0" err="1" smtClean="0"/>
              <a:t>School</a:t>
            </a:r>
            <a:r>
              <a:rPr lang="it-IT" sz="2000" dirty="0" smtClean="0"/>
              <a:t>. In the </a:t>
            </a:r>
            <a:r>
              <a:rPr lang="it-IT" sz="2000" dirty="0" err="1" smtClean="0"/>
              <a:t>afternoon</a:t>
            </a:r>
            <a:r>
              <a:rPr lang="it-IT" sz="2000" dirty="0" smtClean="0"/>
              <a:t>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visited</a:t>
            </a:r>
            <a:r>
              <a:rPr lang="it-IT" sz="2000" dirty="0" smtClean="0"/>
              <a:t> </a:t>
            </a:r>
            <a:r>
              <a:rPr lang="it-IT" sz="2000" dirty="0" err="1" smtClean="0"/>
              <a:t>Trikala</a:t>
            </a:r>
            <a:r>
              <a:rPr lang="it-IT" sz="2000" dirty="0" smtClean="0"/>
              <a:t>, a very beatiful city and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had</a:t>
            </a:r>
            <a:r>
              <a:rPr lang="it-IT" sz="2000" dirty="0" smtClean="0"/>
              <a:t> lunch  in a </a:t>
            </a:r>
            <a:r>
              <a:rPr lang="it-IT" sz="2000" dirty="0" err="1" smtClean="0"/>
              <a:t>restaurant.once</a:t>
            </a:r>
            <a:r>
              <a:rPr lang="it-IT" sz="2000" dirty="0" smtClean="0"/>
              <a:t> at home,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started</a:t>
            </a:r>
            <a:r>
              <a:rPr lang="it-IT" sz="2000" dirty="0" smtClean="0"/>
              <a:t> </a:t>
            </a:r>
            <a:r>
              <a:rPr lang="it-IT" sz="2000" dirty="0" err="1" smtClean="0"/>
              <a:t>cooking</a:t>
            </a:r>
            <a:r>
              <a:rPr lang="it-IT" sz="2000" dirty="0" smtClean="0"/>
              <a:t> «</a:t>
            </a:r>
            <a:r>
              <a:rPr lang="it-IT" sz="2000" dirty="0" err="1" smtClean="0"/>
              <a:t>Italian</a:t>
            </a:r>
            <a:r>
              <a:rPr lang="it-IT" sz="2000" dirty="0" smtClean="0"/>
              <a:t> </a:t>
            </a:r>
            <a:r>
              <a:rPr lang="it-IT" sz="2000" dirty="0" err="1" smtClean="0"/>
              <a:t>Freselle</a:t>
            </a:r>
            <a:r>
              <a:rPr lang="it-IT" sz="2000" dirty="0" smtClean="0"/>
              <a:t>» .</a:t>
            </a:r>
            <a:endParaRPr lang="it-IT" sz="2000" dirty="0"/>
          </a:p>
        </p:txBody>
      </p:sp>
      <p:pic>
        <p:nvPicPr>
          <p:cNvPr id="5123" name="Picture 3" descr="C:\Users\Daniele\Desktop\DSCN26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3600000" cy="3143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aniele\Desktop\DSCN2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255" y="3501008"/>
            <a:ext cx="2609962" cy="259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aniele\Desktop\26219264_1609931352405998_233364145136870135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07942"/>
            <a:ext cx="2304256" cy="3136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67316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/>
          <p:cNvSpPr>
            <a:spLocks noGrp="1"/>
          </p:cNvSpPr>
          <p:nvPr>
            <p:ph type="title"/>
          </p:nvPr>
        </p:nvSpPr>
        <p:spPr>
          <a:xfrm>
            <a:off x="3783799" y="9536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600" dirty="0">
                <a:solidFill>
                  <a:srgbClr val="2DA2BF">
                    <a:lumMod val="75000"/>
                  </a:srgbClr>
                </a:solidFill>
              </a:rPr>
              <a:t>Erasmus+:Essential Life Skills</a:t>
            </a:r>
            <a:r>
              <a:rPr lang="it-IT" sz="2600" dirty="0">
                <a:solidFill>
                  <a:srgbClr val="464646"/>
                </a:solidFill>
              </a:rPr>
              <a:t/>
            </a:r>
            <a:br>
              <a:rPr lang="it-IT" sz="2600" dirty="0">
                <a:solidFill>
                  <a:srgbClr val="464646"/>
                </a:solidFill>
              </a:rPr>
            </a:br>
            <a:r>
              <a:rPr lang="it-IT" sz="2200" dirty="0" smtClean="0">
                <a:solidFill>
                  <a:srgbClr val="464646"/>
                </a:solidFill>
              </a:rPr>
              <a:t>Our </a:t>
            </a:r>
            <a:r>
              <a:rPr lang="it-IT" sz="2200" dirty="0">
                <a:solidFill>
                  <a:srgbClr val="464646"/>
                </a:solidFill>
              </a:rPr>
              <a:t>week in Greece!</a:t>
            </a:r>
            <a:br>
              <a:rPr lang="it-IT" sz="2200" dirty="0">
                <a:solidFill>
                  <a:srgbClr val="464646"/>
                </a:solidFill>
              </a:rPr>
            </a:br>
            <a:r>
              <a:rPr lang="it-IT" sz="2200" dirty="0">
                <a:solidFill>
                  <a:srgbClr val="464646"/>
                </a:solidFill>
              </a:rPr>
              <a:t>The </a:t>
            </a:r>
            <a:r>
              <a:rPr lang="it-IT" sz="2200" dirty="0" err="1">
                <a:solidFill>
                  <a:srgbClr val="464646"/>
                </a:solidFill>
              </a:rPr>
              <a:t>diary</a:t>
            </a:r>
            <a:r>
              <a:rPr lang="it-IT" sz="2200" dirty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about</a:t>
            </a:r>
            <a:r>
              <a:rPr lang="it-IT" sz="2200" dirty="0" smtClean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our</a:t>
            </a:r>
            <a:r>
              <a:rPr lang="it-IT" sz="2200" dirty="0" smtClean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experience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7504" y="1124744"/>
            <a:ext cx="9036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Friday</a:t>
            </a:r>
            <a:endParaRPr lang="it-IT" dirty="0" smtClean="0"/>
          </a:p>
          <a:p>
            <a:r>
              <a:rPr lang="it-IT" sz="2000" dirty="0" smtClean="0"/>
              <a:t>In the </a:t>
            </a:r>
            <a:r>
              <a:rPr lang="it-IT" sz="2000" dirty="0" err="1" smtClean="0"/>
              <a:t>morning</a:t>
            </a:r>
            <a:r>
              <a:rPr lang="it-IT" sz="2000" dirty="0" smtClean="0"/>
              <a:t>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went</a:t>
            </a:r>
            <a:r>
              <a:rPr lang="it-IT" sz="2000" dirty="0" smtClean="0"/>
              <a:t> </a:t>
            </a:r>
            <a:r>
              <a:rPr lang="it-IT" sz="2000" dirty="0" err="1" smtClean="0"/>
              <a:t>to</a:t>
            </a:r>
            <a:r>
              <a:rPr lang="it-IT" sz="2000" dirty="0" smtClean="0"/>
              <a:t> school to show our video </a:t>
            </a:r>
            <a:r>
              <a:rPr lang="it-IT" sz="2000" dirty="0" err="1" smtClean="0"/>
              <a:t>about</a:t>
            </a:r>
            <a:r>
              <a:rPr lang="it-IT" sz="2000" dirty="0" smtClean="0"/>
              <a:t> “</a:t>
            </a:r>
            <a:r>
              <a:rPr lang="it-IT" sz="2000" dirty="0" err="1" smtClean="0"/>
              <a:t>How</a:t>
            </a:r>
            <a:r>
              <a:rPr lang="it-IT" sz="2000" dirty="0" smtClean="0"/>
              <a:t> </a:t>
            </a:r>
            <a:r>
              <a:rPr lang="it-IT" sz="2000" dirty="0" err="1" smtClean="0"/>
              <a:t>to</a:t>
            </a:r>
            <a:r>
              <a:rPr lang="it-IT" sz="2000" dirty="0" smtClean="0"/>
              <a:t> </a:t>
            </a:r>
            <a:r>
              <a:rPr lang="it-IT" sz="2000" dirty="0" err="1" smtClean="0"/>
              <a:t>prepare</a:t>
            </a:r>
            <a:r>
              <a:rPr lang="it-IT" sz="2000" dirty="0" smtClean="0"/>
              <a:t> </a:t>
            </a:r>
            <a:r>
              <a:rPr lang="it-IT" sz="2000" dirty="0" err="1" smtClean="0"/>
              <a:t>Freselle</a:t>
            </a:r>
            <a:r>
              <a:rPr lang="it-IT" sz="2000" dirty="0" smtClean="0"/>
              <a:t> ”. </a:t>
            </a:r>
            <a:r>
              <a:rPr lang="it-IT" sz="2000" dirty="0" err="1" smtClean="0"/>
              <a:t>Then</a:t>
            </a:r>
            <a:r>
              <a:rPr lang="it-IT" sz="2000" dirty="0" smtClean="0"/>
              <a:t>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tasted</a:t>
            </a:r>
            <a:r>
              <a:rPr lang="it-IT" sz="2000" dirty="0" smtClean="0"/>
              <a:t> </a:t>
            </a:r>
            <a:r>
              <a:rPr lang="it-IT" sz="2000" dirty="0" err="1" smtClean="0"/>
              <a:t>all</a:t>
            </a:r>
            <a:r>
              <a:rPr lang="it-IT" sz="2000" dirty="0" smtClean="0"/>
              <a:t> the </a:t>
            </a:r>
            <a:r>
              <a:rPr lang="it-IT" sz="2000" dirty="0" err="1" smtClean="0"/>
              <a:t>food</a:t>
            </a:r>
            <a:r>
              <a:rPr lang="it-IT" sz="2000" dirty="0" smtClean="0"/>
              <a:t>  at </a:t>
            </a:r>
            <a:r>
              <a:rPr lang="it-IT" sz="2000" dirty="0" err="1" smtClean="0"/>
              <a:t>school</a:t>
            </a:r>
            <a:r>
              <a:rPr lang="it-IT" sz="2000" dirty="0" smtClean="0"/>
              <a:t> and </a:t>
            </a:r>
            <a:r>
              <a:rPr lang="it-IT" sz="2000" dirty="0" err="1" smtClean="0"/>
              <a:t>talked</a:t>
            </a:r>
            <a:r>
              <a:rPr lang="it-IT" sz="2000" dirty="0" smtClean="0"/>
              <a:t> </a:t>
            </a:r>
            <a:r>
              <a:rPr lang="it-IT" sz="2000" dirty="0" err="1" smtClean="0"/>
              <a:t>about</a:t>
            </a:r>
            <a:r>
              <a:rPr lang="it-IT" sz="2000" dirty="0" smtClean="0"/>
              <a:t> </a:t>
            </a:r>
            <a:r>
              <a:rPr lang="it-IT" sz="2000" dirty="0" err="1" smtClean="0"/>
              <a:t>our</a:t>
            </a:r>
            <a:r>
              <a:rPr lang="it-IT" sz="2000" dirty="0" smtClean="0"/>
              <a:t> </a:t>
            </a:r>
            <a:r>
              <a:rPr lang="it-IT" sz="2000" dirty="0" err="1" smtClean="0"/>
              <a:t>experience</a:t>
            </a:r>
            <a:r>
              <a:rPr lang="it-IT" sz="2000" dirty="0" smtClean="0"/>
              <a:t> in </a:t>
            </a:r>
            <a:r>
              <a:rPr lang="it-IT" sz="2000" dirty="0" err="1" smtClean="0"/>
              <a:t>Greece</a:t>
            </a:r>
            <a:r>
              <a:rPr lang="it-IT" sz="2000" dirty="0" smtClean="0"/>
              <a:t> .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went</a:t>
            </a:r>
            <a:r>
              <a:rPr lang="it-IT" sz="2000" dirty="0" smtClean="0"/>
              <a:t> back home for lunch. In the afternoon at 6 o’clock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went</a:t>
            </a:r>
            <a:r>
              <a:rPr lang="it-IT" sz="2000" dirty="0" smtClean="0"/>
              <a:t> </a:t>
            </a:r>
            <a:r>
              <a:rPr lang="it-IT" sz="2000" dirty="0" err="1" smtClean="0"/>
              <a:t>sightseeing</a:t>
            </a:r>
            <a:r>
              <a:rPr lang="it-IT" sz="2000" dirty="0" smtClean="0"/>
              <a:t> </a:t>
            </a:r>
            <a:r>
              <a:rPr lang="it-IT" sz="2000" dirty="0" err="1" smtClean="0"/>
              <a:t>there</a:t>
            </a:r>
            <a:r>
              <a:rPr lang="it-IT" sz="2000" dirty="0" smtClean="0"/>
              <a:t> </a:t>
            </a:r>
            <a:r>
              <a:rPr lang="it-IT" sz="2000" dirty="0" err="1" smtClean="0"/>
              <a:t>around</a:t>
            </a:r>
            <a:r>
              <a:rPr lang="it-IT" sz="2000" dirty="0" smtClean="0"/>
              <a:t>. </a:t>
            </a:r>
          </a:p>
          <a:p>
            <a:r>
              <a:rPr lang="it-IT" sz="2000" dirty="0" smtClean="0"/>
              <a:t> At 8 o’clock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came</a:t>
            </a:r>
            <a:r>
              <a:rPr lang="it-IT" sz="2000" dirty="0" smtClean="0"/>
              <a:t> back home and </a:t>
            </a:r>
            <a:r>
              <a:rPr lang="it-IT" sz="2000" dirty="0" err="1" smtClean="0"/>
              <a:t>later</a:t>
            </a:r>
            <a:r>
              <a:rPr lang="it-IT" sz="2000" dirty="0" smtClean="0"/>
              <a:t>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went</a:t>
            </a:r>
            <a:r>
              <a:rPr lang="it-IT" sz="2000" dirty="0" smtClean="0"/>
              <a:t> </a:t>
            </a:r>
            <a:r>
              <a:rPr lang="it-IT" sz="2000" dirty="0" err="1" smtClean="0"/>
              <a:t>to</a:t>
            </a:r>
            <a:r>
              <a:rPr lang="it-IT" sz="2000" dirty="0" smtClean="0"/>
              <a:t> the restaurant for the farewell </a:t>
            </a:r>
            <a:r>
              <a:rPr lang="it-IT" sz="2000" dirty="0" err="1" smtClean="0"/>
              <a:t>dinner</a:t>
            </a:r>
            <a:r>
              <a:rPr lang="it-IT" sz="2000" dirty="0" smtClean="0"/>
              <a:t>. </a:t>
            </a:r>
            <a:r>
              <a:rPr lang="it-IT" sz="2000" dirty="0" err="1" smtClean="0"/>
              <a:t>It</a:t>
            </a:r>
            <a:r>
              <a:rPr lang="it-IT" sz="2000" dirty="0" smtClean="0"/>
              <a:t> </a:t>
            </a:r>
            <a:r>
              <a:rPr lang="it-IT" sz="2000" dirty="0" err="1" smtClean="0"/>
              <a:t>was</a:t>
            </a:r>
            <a:r>
              <a:rPr lang="it-IT" sz="2000" dirty="0" smtClean="0"/>
              <a:t> </a:t>
            </a:r>
            <a:r>
              <a:rPr lang="it-IT" sz="2000" dirty="0" err="1" smtClean="0"/>
              <a:t>very</a:t>
            </a:r>
            <a:r>
              <a:rPr lang="it-IT" sz="2000" dirty="0" smtClean="0"/>
              <a:t> </a:t>
            </a:r>
            <a:r>
              <a:rPr lang="it-IT" sz="2000" dirty="0" err="1" smtClean="0"/>
              <a:t>funny</a:t>
            </a:r>
            <a:r>
              <a:rPr lang="it-IT" sz="2000" dirty="0" smtClean="0"/>
              <a:t> </a:t>
            </a:r>
            <a:r>
              <a:rPr lang="it-IT" sz="2000" dirty="0" err="1" smtClean="0"/>
              <a:t>because</a:t>
            </a:r>
            <a:r>
              <a:rPr lang="it-IT" sz="2000" dirty="0" smtClean="0"/>
              <a:t> </a:t>
            </a:r>
            <a:r>
              <a:rPr lang="it-IT" sz="2000" dirty="0" err="1" smtClean="0"/>
              <a:t>we</a:t>
            </a:r>
            <a:r>
              <a:rPr lang="it-IT" sz="2000" dirty="0" smtClean="0"/>
              <a:t> </a:t>
            </a:r>
            <a:r>
              <a:rPr lang="it-IT" sz="2000" dirty="0" err="1" smtClean="0"/>
              <a:t>enjoyed</a:t>
            </a:r>
            <a:r>
              <a:rPr lang="it-IT" sz="2000" dirty="0" smtClean="0"/>
              <a:t> the </a:t>
            </a:r>
            <a:r>
              <a:rPr lang="it-IT" sz="2000" dirty="0" err="1" smtClean="0"/>
              <a:t>food</a:t>
            </a:r>
            <a:r>
              <a:rPr lang="it-IT" sz="2000" dirty="0" smtClean="0"/>
              <a:t> and </a:t>
            </a:r>
            <a:r>
              <a:rPr lang="it-IT" sz="2000" dirty="0" err="1" smtClean="0"/>
              <a:t>had</a:t>
            </a:r>
            <a:r>
              <a:rPr lang="it-IT" sz="2000" dirty="0" smtClean="0"/>
              <a:t> a </a:t>
            </a:r>
            <a:r>
              <a:rPr lang="it-IT" sz="2000" dirty="0" err="1" smtClean="0"/>
              <a:t>lot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conversation</a:t>
            </a:r>
            <a:r>
              <a:rPr lang="it-IT" sz="2000" dirty="0" smtClean="0"/>
              <a:t> </a:t>
            </a:r>
            <a:r>
              <a:rPr lang="it-IT" sz="2000" dirty="0" err="1" smtClean="0"/>
              <a:t>with</a:t>
            </a:r>
            <a:r>
              <a:rPr lang="it-IT" sz="2000" dirty="0" smtClean="0"/>
              <a:t> the </a:t>
            </a:r>
            <a:r>
              <a:rPr lang="it-IT" sz="2000" dirty="0" err="1" smtClean="0"/>
              <a:t>other</a:t>
            </a:r>
            <a:r>
              <a:rPr lang="it-IT" sz="2000" dirty="0" smtClean="0"/>
              <a:t> </a:t>
            </a:r>
            <a:r>
              <a:rPr lang="it-IT" sz="2000" dirty="0" err="1" smtClean="0"/>
              <a:t>students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6146" name="Picture 2" descr="C:\Users\Daniele\Desktop\DSCN2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2664296" cy="2088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niele\Desktop\DSCN2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58165"/>
            <a:ext cx="3575864" cy="2446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niele\Desktop\il-museo-archeologico-athanassakeion-volos-5d9296fc87e89293c0ff954bde745bc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667000"/>
            <a:ext cx="1800000" cy="12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aniele\Desktop\il-museo-archeologico-athanassakeion-volos-5d9296fc87e89293c0ff954bde745bc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957" y="4155274"/>
            <a:ext cx="2046531" cy="2555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8094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2"/>
          <p:cNvSpPr>
            <a:spLocks noGrp="1"/>
          </p:cNvSpPr>
          <p:nvPr>
            <p:ph type="title"/>
          </p:nvPr>
        </p:nvSpPr>
        <p:spPr>
          <a:xfrm>
            <a:off x="3635896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600" dirty="0">
                <a:solidFill>
                  <a:srgbClr val="2DA2BF">
                    <a:lumMod val="75000"/>
                  </a:srgbClr>
                </a:solidFill>
              </a:rPr>
              <a:t>Erasmus+:Essential Life Skills</a:t>
            </a:r>
            <a:r>
              <a:rPr lang="it-IT" sz="2600" dirty="0">
                <a:solidFill>
                  <a:srgbClr val="464646"/>
                </a:solidFill>
              </a:rPr>
              <a:t/>
            </a:r>
            <a:br>
              <a:rPr lang="it-IT" sz="2600" dirty="0">
                <a:solidFill>
                  <a:srgbClr val="464646"/>
                </a:solidFill>
              </a:rPr>
            </a:br>
            <a:r>
              <a:rPr lang="it-IT" sz="2200" dirty="0" smtClean="0">
                <a:solidFill>
                  <a:srgbClr val="464646"/>
                </a:solidFill>
              </a:rPr>
              <a:t>Our </a:t>
            </a:r>
            <a:r>
              <a:rPr lang="it-IT" sz="2200" dirty="0">
                <a:solidFill>
                  <a:srgbClr val="464646"/>
                </a:solidFill>
              </a:rPr>
              <a:t>week in Greece!</a:t>
            </a:r>
            <a:br>
              <a:rPr lang="it-IT" sz="2200" dirty="0">
                <a:solidFill>
                  <a:srgbClr val="464646"/>
                </a:solidFill>
              </a:rPr>
            </a:br>
            <a:r>
              <a:rPr lang="it-IT" sz="2200" dirty="0">
                <a:solidFill>
                  <a:srgbClr val="464646"/>
                </a:solidFill>
              </a:rPr>
              <a:t>The </a:t>
            </a:r>
            <a:r>
              <a:rPr lang="it-IT" sz="2200" dirty="0" err="1">
                <a:solidFill>
                  <a:srgbClr val="464646"/>
                </a:solidFill>
              </a:rPr>
              <a:t>diary</a:t>
            </a:r>
            <a:r>
              <a:rPr lang="it-IT" sz="2200" dirty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about</a:t>
            </a:r>
            <a:r>
              <a:rPr lang="it-IT" sz="2200" dirty="0" smtClean="0">
                <a:solidFill>
                  <a:srgbClr val="464646"/>
                </a:solidFill>
              </a:rPr>
              <a:t> </a:t>
            </a:r>
            <a:r>
              <a:rPr lang="it-IT" sz="2200" dirty="0" err="1" smtClean="0">
                <a:solidFill>
                  <a:srgbClr val="464646"/>
                </a:solidFill>
              </a:rPr>
              <a:t>our</a:t>
            </a:r>
            <a:r>
              <a:rPr lang="it-IT" sz="2200" dirty="0" smtClean="0">
                <a:solidFill>
                  <a:srgbClr val="464646"/>
                </a:solidFill>
              </a:rPr>
              <a:t> </a:t>
            </a:r>
            <a:r>
              <a:rPr lang="it-IT" sz="2200" dirty="0">
                <a:solidFill>
                  <a:srgbClr val="464646"/>
                </a:solidFill>
              </a:rPr>
              <a:t>experience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79512" y="1124744"/>
            <a:ext cx="8964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75000"/>
                  </a:schemeClr>
                </a:solidFill>
              </a:rPr>
              <a:t>Saturday</a:t>
            </a:r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took</a:t>
            </a:r>
            <a:r>
              <a:rPr lang="it-IT" dirty="0" smtClean="0"/>
              <a:t> a bus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get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 </a:t>
            </a:r>
            <a:r>
              <a:rPr lang="it-IT" dirty="0" err="1" smtClean="0"/>
              <a:t>Athens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visit</a:t>
            </a:r>
            <a:r>
              <a:rPr lang="it-IT" dirty="0" smtClean="0"/>
              <a:t> the </a:t>
            </a:r>
            <a:r>
              <a:rPr lang="it-IT" dirty="0" err="1" smtClean="0"/>
              <a:t>Acropolis</a:t>
            </a:r>
            <a:r>
              <a:rPr lang="it-IT" dirty="0" smtClean="0"/>
              <a:t> and the </a:t>
            </a:r>
            <a:r>
              <a:rPr lang="it-IT" dirty="0" err="1" smtClean="0"/>
              <a:t>Parthenon</a:t>
            </a:r>
            <a:r>
              <a:rPr lang="it-IT" dirty="0" smtClean="0"/>
              <a:t> and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arrived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at 12 o’clock .</a:t>
            </a:r>
          </a:p>
          <a:p>
            <a:r>
              <a:rPr lang="it-IT" dirty="0" smtClean="0"/>
              <a:t>In the </a:t>
            </a:r>
            <a:r>
              <a:rPr lang="it-IT" dirty="0" err="1" smtClean="0"/>
              <a:t>afternoon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had</a:t>
            </a:r>
            <a:r>
              <a:rPr lang="it-IT" dirty="0" smtClean="0"/>
              <a:t> lunch  at a </a:t>
            </a:r>
            <a:r>
              <a:rPr lang="it-IT" dirty="0" err="1" smtClean="0"/>
              <a:t>restaurant</a:t>
            </a:r>
            <a:r>
              <a:rPr lang="it-IT" dirty="0" smtClean="0"/>
              <a:t> in the </a:t>
            </a:r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square</a:t>
            </a:r>
            <a:r>
              <a:rPr lang="it-IT" dirty="0" smtClean="0"/>
              <a:t> with our teachers and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went</a:t>
            </a:r>
            <a:r>
              <a:rPr lang="it-IT" dirty="0" smtClean="0"/>
              <a:t> </a:t>
            </a:r>
            <a:r>
              <a:rPr lang="it-IT" dirty="0" err="1" smtClean="0"/>
              <a:t>around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a </a:t>
            </a:r>
            <a:r>
              <a:rPr lang="it-IT" dirty="0" err="1" smtClean="0"/>
              <a:t>walk</a:t>
            </a:r>
            <a:r>
              <a:rPr lang="it-IT" dirty="0" smtClean="0"/>
              <a:t>  to buy some </a:t>
            </a:r>
            <a:r>
              <a:rPr lang="it-IT" dirty="0" err="1" smtClean="0"/>
              <a:t>souvenirs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our</a:t>
            </a:r>
            <a:r>
              <a:rPr lang="it-IT" dirty="0" smtClean="0"/>
              <a:t> last </a:t>
            </a:r>
            <a:r>
              <a:rPr lang="it-IT" dirty="0" err="1" smtClean="0"/>
              <a:t>day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, in the </a:t>
            </a:r>
            <a:r>
              <a:rPr lang="it-IT" dirty="0" err="1" smtClean="0"/>
              <a:t>evening</a:t>
            </a:r>
            <a:r>
              <a:rPr lang="it-IT" dirty="0" smtClean="0"/>
              <a:t>,</a:t>
            </a:r>
            <a:r>
              <a:rPr lang="it-IT" dirty="0" err="1" smtClean="0"/>
              <a:t>sadly</a:t>
            </a:r>
            <a:r>
              <a:rPr lang="it-IT" dirty="0" smtClean="0"/>
              <a:t>,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had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say</a:t>
            </a:r>
            <a:r>
              <a:rPr lang="it-IT" dirty="0" smtClean="0"/>
              <a:t> goodbye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the </a:t>
            </a:r>
            <a:r>
              <a:rPr lang="it-IT" dirty="0" err="1" smtClean="0"/>
              <a:t>partners</a:t>
            </a:r>
            <a:r>
              <a:rPr lang="it-IT" dirty="0" smtClean="0"/>
              <a:t>, OUR  EUROPEAN FRIENDS!</a:t>
            </a:r>
          </a:p>
        </p:txBody>
      </p:sp>
      <p:pic>
        <p:nvPicPr>
          <p:cNvPr id="7170" name="Picture 2" descr="C:\Users\Daniele\Desktop\26239559_1612517292147404_442127939017024037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2304256" cy="24833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61361"/>
            <a:ext cx="3600400" cy="333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30379"/>
            <a:ext cx="2448272" cy="333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6292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44798"/>
            <a:ext cx="348603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416696" y="2636912"/>
            <a:ext cx="2670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i="1" dirty="0" smtClean="0">
                <a:solidFill>
                  <a:srgbClr val="FFC000"/>
                </a:solidFill>
              </a:rPr>
              <a:t>THE END!</a:t>
            </a:r>
            <a:endParaRPr lang="it-IT" sz="4000" b="1" i="1" dirty="0">
              <a:solidFill>
                <a:srgbClr val="FFC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8727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796151" y="3861047"/>
            <a:ext cx="3291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 smtClean="0">
                <a:solidFill>
                  <a:srgbClr val="FFC000"/>
                </a:solidFill>
              </a:rPr>
              <a:t>Volos,GREECE</a:t>
            </a:r>
            <a:endParaRPr lang="it-IT" sz="3600" b="1" i="1" dirty="0">
              <a:solidFill>
                <a:srgbClr val="FFC000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2999" y="-2919413"/>
            <a:ext cx="270067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4400" y="-14973300"/>
            <a:ext cx="48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 descr="http://www.itsdallachiesa.gov.it/wp-content/uploads/2018/01/DSCN27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7662525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Daniele\Desktop\DSCN27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44798"/>
            <a:ext cx="2376264" cy="3406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Daniele\Desktop\DSCN26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44798"/>
            <a:ext cx="2399999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olo 2"/>
          <p:cNvSpPr>
            <a:spLocks noGrp="1"/>
          </p:cNvSpPr>
          <p:nvPr>
            <p:ph type="title"/>
          </p:nvPr>
        </p:nvSpPr>
        <p:spPr>
          <a:xfrm>
            <a:off x="190770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2900" dirty="0">
                <a:solidFill>
                  <a:srgbClr val="2DA2BF">
                    <a:lumMod val="75000"/>
                  </a:srgbClr>
                </a:solidFill>
              </a:rPr>
              <a:t>Erasmus+:Essential Life Skills</a:t>
            </a:r>
            <a:r>
              <a:rPr lang="it-IT" sz="2900" dirty="0">
                <a:solidFill>
                  <a:srgbClr val="464646"/>
                </a:solidFill>
              </a:rPr>
              <a:t/>
            </a:r>
            <a:br>
              <a:rPr lang="it-IT" sz="2900" dirty="0">
                <a:solidFill>
                  <a:srgbClr val="464646"/>
                </a:solidFill>
              </a:rPr>
            </a:br>
            <a:r>
              <a:rPr lang="it-IT" sz="2400" dirty="0">
                <a:solidFill>
                  <a:srgbClr val="464646"/>
                </a:solidFill>
              </a:rPr>
              <a:t>Our week in Greece!</a:t>
            </a:r>
            <a:br>
              <a:rPr lang="it-IT" sz="2400" dirty="0">
                <a:solidFill>
                  <a:srgbClr val="464646"/>
                </a:solidFill>
              </a:rPr>
            </a:br>
            <a:r>
              <a:rPr lang="it-IT" sz="2400" dirty="0">
                <a:solidFill>
                  <a:srgbClr val="464646"/>
                </a:solidFill>
              </a:rPr>
              <a:t>The </a:t>
            </a:r>
            <a:r>
              <a:rPr lang="it-IT" sz="2400" dirty="0" err="1" smtClean="0">
                <a:solidFill>
                  <a:srgbClr val="464646"/>
                </a:solidFill>
              </a:rPr>
              <a:t>diary</a:t>
            </a:r>
            <a:r>
              <a:rPr lang="it-IT" sz="2400" dirty="0" smtClean="0">
                <a:solidFill>
                  <a:srgbClr val="464646"/>
                </a:solidFill>
              </a:rPr>
              <a:t> </a:t>
            </a:r>
            <a:r>
              <a:rPr lang="it-IT" sz="2400" dirty="0" err="1" smtClean="0">
                <a:solidFill>
                  <a:srgbClr val="464646"/>
                </a:solidFill>
              </a:rPr>
              <a:t>about</a:t>
            </a:r>
            <a:r>
              <a:rPr lang="it-IT" sz="2400" dirty="0" smtClean="0">
                <a:solidFill>
                  <a:srgbClr val="464646"/>
                </a:solidFill>
              </a:rPr>
              <a:t> </a:t>
            </a:r>
            <a:r>
              <a:rPr lang="it-IT" sz="2400" dirty="0">
                <a:solidFill>
                  <a:srgbClr val="464646"/>
                </a:solidFill>
              </a:rPr>
              <a:t>our experience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6441637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le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Vial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292</TotalTime>
  <Words>681</Words>
  <Application>Microsoft Office PowerPoint</Application>
  <PresentationFormat>Presentazione su schermo (4:3)</PresentationFormat>
  <Paragraphs>31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Viale</vt:lpstr>
      <vt:lpstr>    </vt:lpstr>
      <vt:lpstr>Erasmus+:Essential Life Skills Our week in Greece! The diary about our experience</vt:lpstr>
      <vt:lpstr>Erasmus+:Essential Life Skills Our week in Greece! The diary about our experience</vt:lpstr>
      <vt:lpstr>Erasmus+:Essential Life Skills Our week in Greece! The diary about our experience</vt:lpstr>
      <vt:lpstr>Erasmus+:Essential Life Skills Our week in Greece! The diary about our experience</vt:lpstr>
      <vt:lpstr>Erasmus+:Essential Life Skills Our week in Greece! The diary about our experience</vt:lpstr>
      <vt:lpstr>Erasmus+:Essential Life Skills Our week in Greece! The diary about our experience</vt:lpstr>
      <vt:lpstr>Erasmus+:Essential Life Skills Our week in Greece! The diary about our experience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Essential Life Skills</dc:title>
  <dc:creator>Daniele</dc:creator>
  <cp:lastModifiedBy>inform2</cp:lastModifiedBy>
  <cp:revision>88</cp:revision>
  <dcterms:created xsi:type="dcterms:W3CDTF">2018-01-27T14:20:22Z</dcterms:created>
  <dcterms:modified xsi:type="dcterms:W3CDTF">2018-02-26T12:06:59Z</dcterms:modified>
</cp:coreProperties>
</file>